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18"/>
    <p:restoredTop sz="94628"/>
  </p:normalViewPr>
  <p:slideViewPr>
    <p:cSldViewPr snapToGrid="0" snapToObjects="1">
      <p:cViewPr varScale="1">
        <p:scale>
          <a:sx n="77" d="100"/>
          <a:sy n="77" d="100"/>
        </p:scale>
        <p:origin x="200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11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06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144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02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30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91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99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49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044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34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83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379CB-FD14-D34F-89FA-4AFB989A930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86B71-7BCB-3D46-95F0-68874F926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23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FC8E5A8-1D9E-B844-AE3E-51DDDE3E7F6E}"/>
              </a:ext>
            </a:extLst>
          </p:cNvPr>
          <p:cNvGrpSpPr/>
          <p:nvPr/>
        </p:nvGrpSpPr>
        <p:grpSpPr>
          <a:xfrm>
            <a:off x="2724664" y="1581664"/>
            <a:ext cx="3694671" cy="3694671"/>
            <a:chOff x="2724664" y="1581664"/>
            <a:chExt cx="3694671" cy="369467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8BB25C5-2698-7D40-91B1-15C2B9011397}"/>
                </a:ext>
              </a:extLst>
            </p:cNvPr>
            <p:cNvSpPr/>
            <p:nvPr/>
          </p:nvSpPr>
          <p:spPr>
            <a:xfrm rot="2533524">
              <a:off x="2724664" y="1581664"/>
              <a:ext cx="3694671" cy="3694671"/>
            </a:xfrm>
            <a:prstGeom prst="ellipse">
              <a:avLst/>
            </a:prstGeom>
            <a:ln w="920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4D5D6CD-2DC0-6248-B2F2-B1F9ED10960B}"/>
                </a:ext>
              </a:extLst>
            </p:cNvPr>
            <p:cNvGrpSpPr/>
            <p:nvPr/>
          </p:nvGrpSpPr>
          <p:grpSpPr>
            <a:xfrm>
              <a:off x="2751030" y="1614837"/>
              <a:ext cx="3623203" cy="3626334"/>
              <a:chOff x="2751030" y="1614837"/>
              <a:chExt cx="3623203" cy="3626334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724424E2-E9E5-F14F-ACAC-824CE196F6F4}"/>
                  </a:ext>
                </a:extLst>
              </p:cNvPr>
              <p:cNvSpPr/>
              <p:nvPr/>
            </p:nvSpPr>
            <p:spPr>
              <a:xfrm>
                <a:off x="3390386" y="2247386"/>
                <a:ext cx="2363228" cy="236322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06B6CCA1-4DD7-9741-A4AA-6203E5433B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3350056" y="2207055"/>
                <a:ext cx="2443886" cy="2443886"/>
              </a:xfrm>
              <a:prstGeom prst="rect">
                <a:avLst/>
              </a:prstGeom>
            </p:spPr>
          </p:pic>
          <p:sp>
            <p:nvSpPr>
              <p:cNvPr id="17" name="Chevron 16">
                <a:extLst>
                  <a:ext uri="{FF2B5EF4-FFF2-40B4-BE49-F238E27FC236}">
                    <a16:creationId xmlns:a16="http://schemas.microsoft.com/office/drawing/2014/main" id="{65B5EB19-2962-A84F-B528-1077D2C1BEA8}"/>
                  </a:ext>
                </a:extLst>
              </p:cNvPr>
              <p:cNvSpPr/>
              <p:nvPr/>
            </p:nvSpPr>
            <p:spPr>
              <a:xfrm>
                <a:off x="4391107" y="1614837"/>
                <a:ext cx="636105" cy="616794"/>
              </a:xfrm>
              <a:prstGeom prst="chevron">
                <a:avLst/>
              </a:prstGeom>
              <a:solidFill>
                <a:schemeClr val="accent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Chevron 17">
                <a:extLst>
                  <a:ext uri="{FF2B5EF4-FFF2-40B4-BE49-F238E27FC236}">
                    <a16:creationId xmlns:a16="http://schemas.microsoft.com/office/drawing/2014/main" id="{D0082D24-D1FA-BE44-92F3-BA1C19333EF4}"/>
                  </a:ext>
                </a:extLst>
              </p:cNvPr>
              <p:cNvSpPr/>
              <p:nvPr/>
            </p:nvSpPr>
            <p:spPr>
              <a:xfrm rot="10800000">
                <a:off x="4122750" y="4624377"/>
                <a:ext cx="636105" cy="616794"/>
              </a:xfrm>
              <a:prstGeom prst="chevron">
                <a:avLst/>
              </a:prstGeom>
              <a:solidFill>
                <a:schemeClr val="accent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Chevron 18">
                <a:extLst>
                  <a:ext uri="{FF2B5EF4-FFF2-40B4-BE49-F238E27FC236}">
                    <a16:creationId xmlns:a16="http://schemas.microsoft.com/office/drawing/2014/main" id="{BCE6CA6F-0CC1-5248-8270-41FDA9B627AF}"/>
                  </a:ext>
                </a:extLst>
              </p:cNvPr>
              <p:cNvSpPr/>
              <p:nvPr/>
            </p:nvSpPr>
            <p:spPr>
              <a:xfrm rot="5400000">
                <a:off x="5747783" y="3243470"/>
                <a:ext cx="636105" cy="616794"/>
              </a:xfrm>
              <a:prstGeom prst="chevron">
                <a:avLst/>
              </a:prstGeom>
              <a:solidFill>
                <a:schemeClr val="accent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Chevron 19">
                <a:extLst>
                  <a:ext uri="{FF2B5EF4-FFF2-40B4-BE49-F238E27FC236}">
                    <a16:creationId xmlns:a16="http://schemas.microsoft.com/office/drawing/2014/main" id="{0D2E9940-EC07-B548-B937-6825DF20677B}"/>
                  </a:ext>
                </a:extLst>
              </p:cNvPr>
              <p:cNvSpPr/>
              <p:nvPr/>
            </p:nvSpPr>
            <p:spPr>
              <a:xfrm rot="16200000">
                <a:off x="2741374" y="2991392"/>
                <a:ext cx="636105" cy="616794"/>
              </a:xfrm>
              <a:prstGeom prst="chevron">
                <a:avLst/>
              </a:prstGeom>
              <a:solidFill>
                <a:schemeClr val="accent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05B054A-A15A-524B-992B-6174684665D4}"/>
                  </a:ext>
                </a:extLst>
              </p:cNvPr>
              <p:cNvSpPr/>
              <p:nvPr/>
            </p:nvSpPr>
            <p:spPr>
              <a:xfrm>
                <a:off x="3966850" y="2648333"/>
                <a:ext cx="1575823" cy="147817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199CEB00-A631-2041-92F0-B895B9D368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93925" y="2880203"/>
                <a:ext cx="1756149" cy="1097594"/>
              </a:xfrm>
              <a:prstGeom prst="rect">
                <a:avLst/>
              </a:prstGeom>
              <a:noFill/>
            </p:spPr>
          </p:pic>
        </p:grpSp>
      </p:grpSp>
    </p:spTree>
    <p:extLst>
      <p:ext uri="{BB962C8B-B14F-4D97-AF65-F5344CB8AC3E}">
        <p14:creationId xmlns:p14="http://schemas.microsoft.com/office/powerpoint/2010/main" val="2772618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F9DBCD0-5513-AC42-92FE-5F97AE02F3C7}"/>
              </a:ext>
            </a:extLst>
          </p:cNvPr>
          <p:cNvGrpSpPr/>
          <p:nvPr/>
        </p:nvGrpSpPr>
        <p:grpSpPr>
          <a:xfrm>
            <a:off x="2724664" y="1581664"/>
            <a:ext cx="3694671" cy="3694671"/>
            <a:chOff x="2724664" y="1581664"/>
            <a:chExt cx="3694671" cy="369467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8BB25C5-2698-7D40-91B1-15C2B9011397}"/>
                </a:ext>
              </a:extLst>
            </p:cNvPr>
            <p:cNvSpPr/>
            <p:nvPr/>
          </p:nvSpPr>
          <p:spPr>
            <a:xfrm rot="2533524">
              <a:off x="2724664" y="1581664"/>
              <a:ext cx="3694671" cy="3694671"/>
            </a:xfrm>
            <a:prstGeom prst="ellipse">
              <a:avLst/>
            </a:prstGeom>
            <a:ln w="920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4D5D6CD-2DC0-6248-B2F2-B1F9ED10960B}"/>
                </a:ext>
              </a:extLst>
            </p:cNvPr>
            <p:cNvGrpSpPr/>
            <p:nvPr/>
          </p:nvGrpSpPr>
          <p:grpSpPr>
            <a:xfrm>
              <a:off x="2769766" y="1637777"/>
              <a:ext cx="3604467" cy="3609878"/>
              <a:chOff x="2769766" y="1637777"/>
              <a:chExt cx="3604467" cy="3609878"/>
            </a:xfrm>
          </p:grpSpPr>
          <p:sp>
            <p:nvSpPr>
              <p:cNvPr id="17" name="Chevron 16">
                <a:extLst>
                  <a:ext uri="{FF2B5EF4-FFF2-40B4-BE49-F238E27FC236}">
                    <a16:creationId xmlns:a16="http://schemas.microsoft.com/office/drawing/2014/main" id="{65B5EB19-2962-A84F-B528-1077D2C1BEA8}"/>
                  </a:ext>
                </a:extLst>
              </p:cNvPr>
              <p:cNvSpPr/>
              <p:nvPr/>
            </p:nvSpPr>
            <p:spPr>
              <a:xfrm>
                <a:off x="4406311" y="1637777"/>
                <a:ext cx="914400" cy="1051560"/>
              </a:xfrm>
              <a:prstGeom prst="chevron">
                <a:avLst/>
              </a:prstGeom>
              <a:solidFill>
                <a:schemeClr val="accent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Chevron 17">
                <a:extLst>
                  <a:ext uri="{FF2B5EF4-FFF2-40B4-BE49-F238E27FC236}">
                    <a16:creationId xmlns:a16="http://schemas.microsoft.com/office/drawing/2014/main" id="{D0082D24-D1FA-BE44-92F3-BA1C19333EF4}"/>
                  </a:ext>
                </a:extLst>
              </p:cNvPr>
              <p:cNvSpPr/>
              <p:nvPr/>
            </p:nvSpPr>
            <p:spPr>
              <a:xfrm rot="10800000">
                <a:off x="3960448" y="4168663"/>
                <a:ext cx="914400" cy="1078992"/>
              </a:xfrm>
              <a:prstGeom prst="chevron">
                <a:avLst/>
              </a:prstGeom>
              <a:solidFill>
                <a:schemeClr val="accent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Chevron 18">
                <a:extLst>
                  <a:ext uri="{FF2B5EF4-FFF2-40B4-BE49-F238E27FC236}">
                    <a16:creationId xmlns:a16="http://schemas.microsoft.com/office/drawing/2014/main" id="{BCE6CA6F-0CC1-5248-8270-41FDA9B627AF}"/>
                  </a:ext>
                </a:extLst>
              </p:cNvPr>
              <p:cNvSpPr/>
              <p:nvPr/>
            </p:nvSpPr>
            <p:spPr>
              <a:xfrm rot="5400000">
                <a:off x="5391253" y="3072500"/>
                <a:ext cx="914400" cy="1051560"/>
              </a:xfrm>
              <a:prstGeom prst="chevron">
                <a:avLst/>
              </a:prstGeom>
              <a:solidFill>
                <a:schemeClr val="accent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Chevron 19">
                <a:extLst>
                  <a:ext uri="{FF2B5EF4-FFF2-40B4-BE49-F238E27FC236}">
                    <a16:creationId xmlns:a16="http://schemas.microsoft.com/office/drawing/2014/main" id="{0D2E9940-EC07-B548-B937-6825DF20677B}"/>
                  </a:ext>
                </a:extLst>
              </p:cNvPr>
              <p:cNvSpPr/>
              <p:nvPr/>
            </p:nvSpPr>
            <p:spPr>
              <a:xfrm rot="16200000">
                <a:off x="2838346" y="2711378"/>
                <a:ext cx="914400" cy="1051560"/>
              </a:xfrm>
              <a:prstGeom prst="chevron">
                <a:avLst/>
              </a:prstGeom>
              <a:solidFill>
                <a:schemeClr val="accent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724424E2-E9E5-F14F-ACAC-824CE196F6F4}"/>
                  </a:ext>
                </a:extLst>
              </p:cNvPr>
              <p:cNvSpPr/>
              <p:nvPr/>
            </p:nvSpPr>
            <p:spPr>
              <a:xfrm>
                <a:off x="3823288" y="2680288"/>
                <a:ext cx="1497423" cy="1497423"/>
              </a:xfrm>
              <a:prstGeom prst="ellipse">
                <a:avLst/>
              </a:prstGeom>
              <a:solidFill>
                <a:schemeClr val="bg1"/>
              </a:solidFill>
              <a:ln w="889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5254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0</Words>
  <Application>Microsoft Macintosh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Jett, Samuel V.</dc:creator>
  <cp:lastModifiedBy>Jett, Samuel V.</cp:lastModifiedBy>
  <cp:revision>4</cp:revision>
  <dcterms:created xsi:type="dcterms:W3CDTF">2018-11-03T18:47:07Z</dcterms:created>
  <dcterms:modified xsi:type="dcterms:W3CDTF">2018-11-03T19:15:51Z</dcterms:modified>
</cp:coreProperties>
</file>

<file path=docProps/thumbnail.jpeg>
</file>